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sldIdLst>
    <p:sldId id="256" r:id="rId2"/>
    <p:sldId id="258" r:id="rId3"/>
    <p:sldId id="259" r:id="rId4"/>
    <p:sldId id="260" r:id="rId5"/>
    <p:sldId id="263" r:id="rId6"/>
    <p:sldId id="261" r:id="rId7"/>
    <p:sldId id="265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9507019-5ED4-428A-8960-6BD3A3BB6FD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7019-5ED4-428A-8960-6BD3A3BB6FD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7019-5ED4-428A-8960-6BD3A3BB6FD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9507019-5ED4-428A-8960-6BD3A3BB6FD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9507019-5ED4-428A-8960-6BD3A3BB6FD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9507019-5ED4-428A-8960-6BD3A3BB6FD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9507019-5ED4-428A-8960-6BD3A3BB6FD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7019-5ED4-428A-8960-6BD3A3BB6FD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9507019-5ED4-428A-8960-6BD3A3BB6FD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9507019-5ED4-428A-8960-6BD3A3BB6FD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9507019-5ED4-428A-8960-6BD3A3BB6FD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9507019-5ED4-428A-8960-6BD3A3BB6FDA}" type="datetimeFigureOut">
              <a:rPr lang="en-US" smtClean="0"/>
              <a:pPr/>
              <a:t>12/19/13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982632">
            <a:off x="807855" y="1276564"/>
            <a:ext cx="8248313" cy="123363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anacondas</a:t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by:Bradley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838200" y="4038600"/>
            <a:ext cx="7772400" cy="1905000"/>
          </a:xfrm>
        </p:spPr>
        <p:txBody>
          <a:bodyPr>
            <a:normAutofit lnSpcReduction="10000"/>
          </a:bodyPr>
          <a:lstStyle/>
          <a:p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							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Factors about my animal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mtClean="0"/>
              <a:t>Anacondas  are  30  feet  (11.4m)  long  and  at  time  longer</a:t>
            </a:r>
          </a:p>
          <a:p>
            <a:r>
              <a:rPr lang="en-US" smtClean="0"/>
              <a:t>They  weigh  550  Pounds . </a:t>
            </a:r>
          </a:p>
          <a:p>
            <a:r>
              <a:rPr lang="en-US" smtClean="0"/>
              <a:t>They   are  carnivore  and  the  green  anacondas  is  the  largest  one .</a:t>
            </a:r>
          </a:p>
          <a:p>
            <a:r>
              <a:rPr lang="en-US" smtClean="0"/>
              <a:t>Anacondas  lives in  South  America.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</a:t>
            </a:r>
            <a:r>
              <a:rPr lang="en-US" dirty="0" smtClean="0"/>
              <a:t>cycle </a:t>
            </a:r>
            <a:r>
              <a:rPr lang="en-US" dirty="0" smtClean="0"/>
              <a:t>of Anacondas.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8741898" cy="5506328"/>
          </a:xfrm>
        </p:spPr>
        <p:txBody>
          <a:bodyPr/>
          <a:lstStyle/>
          <a:p>
            <a:r>
              <a:rPr lang="en-US" dirty="0" smtClean="0"/>
              <a:t>Female  anacondas  lay  eggs  they  hatch  and  turn  to  small  snake.</a:t>
            </a:r>
            <a:endParaRPr lang="en-US" dirty="0"/>
          </a:p>
        </p:txBody>
      </p:sp>
      <p:pic>
        <p:nvPicPr>
          <p:cNvPr id="2050" name="Picture 2" descr="http://ts3.mm.bing.net/th?id=H.4684973036014634&amp;w=225&amp;h=188&amp;c=7&amp;rs=1&amp;qlt=80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057400"/>
            <a:ext cx="6019800" cy="4343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xmlns:p14="http://schemas.microsoft.com/office/powerpoint/2010/main">
    <p:wheel spokes="8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of the anacondas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4058528"/>
          </a:xfrm>
        </p:spPr>
        <p:txBody>
          <a:bodyPr>
            <a:normAutofit/>
          </a:bodyPr>
          <a:lstStyle/>
          <a:p>
            <a:r>
              <a:rPr lang="en-US" dirty="0" smtClean="0"/>
              <a:t>Their  teeth  are  sharp  and  curved  making  it hard  for  the  prey  to  escape.</a:t>
            </a:r>
          </a:p>
          <a:p>
            <a:r>
              <a:rPr lang="en-US" dirty="0" smtClean="0"/>
              <a:t>Put  their  tongue  out  to  smell</a:t>
            </a:r>
          </a:p>
          <a:p>
            <a:r>
              <a:rPr lang="en-US" dirty="0" smtClean="0"/>
              <a:t>The  patterns  on  the  body  helps  it  to  hide  from  predators</a:t>
            </a:r>
          </a:p>
          <a:p>
            <a:r>
              <a:rPr lang="en-US" dirty="0" smtClean="0"/>
              <a:t>The  scales  on  the  body  helps  them  to  move  on  land.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Inherited  traits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Their  body  color</a:t>
            </a:r>
          </a:p>
          <a:p>
            <a:r>
              <a:rPr lang="en-US" dirty="0" smtClean="0"/>
              <a:t>Their  length</a:t>
            </a:r>
          </a:p>
          <a:p>
            <a:r>
              <a:rPr lang="en-US" dirty="0" smtClean="0"/>
              <a:t>Their  strength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split orient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of Anacondas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05000"/>
            <a:ext cx="8229600" cy="4572000"/>
          </a:xfrm>
        </p:spPr>
        <p:txBody>
          <a:bodyPr/>
          <a:lstStyle/>
          <a:p>
            <a:r>
              <a:rPr lang="en-US" dirty="0" smtClean="0"/>
              <a:t>Slow  moving  river</a:t>
            </a:r>
          </a:p>
          <a:p>
            <a:r>
              <a:rPr lang="en-US" dirty="0" smtClean="0"/>
              <a:t>Swamps </a:t>
            </a:r>
          </a:p>
          <a:p>
            <a:r>
              <a:rPr lang="en-US" dirty="0" smtClean="0"/>
              <a:t>Marshes </a:t>
            </a:r>
          </a:p>
          <a:p>
            <a:r>
              <a:rPr lang="en-US" dirty="0" smtClean="0"/>
              <a:t>Like  to  live  in  water.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4139747"/>
            <a:ext cx="4267200" cy="2718252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  of  Anacondas</a:t>
            </a:r>
            <a:endParaRPr lang="en-US" dirty="0"/>
          </a:p>
        </p:txBody>
      </p:sp>
      <p:pic>
        <p:nvPicPr>
          <p:cNvPr id="5" name="Content Placeholder 4" descr="anakonda-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70944"/>
            <a:ext cx="4038600" cy="3028950"/>
          </a:xfrm>
        </p:spPr>
      </p:pic>
      <p:pic>
        <p:nvPicPr>
          <p:cNvPr id="6" name="Content Placeholder 5" descr="large-anaconda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470944"/>
            <a:ext cx="4038600" cy="3028950"/>
          </a:xfrm>
        </p:spPr>
      </p:pic>
    </p:spTree>
  </p:cSld>
  <p:clrMapOvr>
    <a:masterClrMapping/>
  </p:clrMapOvr>
  <p:transition xmlns:p14="http://schemas.microsoft.com/office/powerpoint/2010/main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 cited.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Anacondas, Joanne  </a:t>
            </a:r>
            <a:r>
              <a:rPr lang="en-US" dirty="0" err="1" smtClean="0"/>
              <a:t>Mattern</a:t>
            </a:r>
            <a:r>
              <a:rPr lang="en-US" dirty="0" smtClean="0"/>
              <a:t>,  2009. Capstone  Press.</a:t>
            </a:r>
          </a:p>
          <a:p>
            <a:r>
              <a:rPr lang="en-US" dirty="0" smtClean="0"/>
              <a:t>Anacondas,  James  </a:t>
            </a:r>
            <a:r>
              <a:rPr lang="en-US" dirty="0" err="1" smtClean="0"/>
              <a:t>E.gerholdt</a:t>
            </a:r>
            <a:r>
              <a:rPr lang="en-US" dirty="0" smtClean="0"/>
              <a:t>, 1996. </a:t>
            </a:r>
            <a:r>
              <a:rPr lang="en-US" dirty="0" err="1" smtClean="0"/>
              <a:t>Abdo</a:t>
            </a:r>
            <a:r>
              <a:rPr lang="en-US" dirty="0" smtClean="0"/>
              <a:t> consulting group.</a:t>
            </a:r>
          </a:p>
          <a:p>
            <a:r>
              <a:rPr lang="en-US" dirty="0" smtClean="0"/>
              <a:t>http://nationalgeographic.com/kids/animals/creaturesfeature/anacondas.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404</TotalTime>
  <Words>170</Words>
  <Application>Microsoft Macintosh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anacondas by:Bradley</vt:lpstr>
      <vt:lpstr>Factors about my animal</vt:lpstr>
      <vt:lpstr>Life cycle of Anacondas.</vt:lpstr>
      <vt:lpstr>Adaptations of the anacondas</vt:lpstr>
      <vt:lpstr>Inherited  traits</vt:lpstr>
      <vt:lpstr>Habitat of Anacondas</vt:lpstr>
      <vt:lpstr>Pictures  of  Anacondas</vt:lpstr>
      <vt:lpstr>Works  cited.</vt:lpstr>
    </vt:vector>
  </TitlesOfParts>
  <Company>McKinney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anacondas</dc:title>
  <dc:creator>s213290</dc:creator>
  <cp:lastModifiedBy>McKinney ISD</cp:lastModifiedBy>
  <cp:revision>43</cp:revision>
  <dcterms:created xsi:type="dcterms:W3CDTF">2013-12-05T15:27:31Z</dcterms:created>
  <dcterms:modified xsi:type="dcterms:W3CDTF">2013-12-19T14:28:22Z</dcterms:modified>
</cp:coreProperties>
</file>